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21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3153-2E3B-4AA4-966E-7C1DED5EAEF3}" type="datetimeFigureOut">
              <a:rPr lang="sv-SE" smtClean="0"/>
              <a:t>2019-02-11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D4A4-3148-4ED2-8CB0-B2261F3BE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127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3153-2E3B-4AA4-966E-7C1DED5EAEF3}" type="datetimeFigureOut">
              <a:rPr lang="sv-SE" smtClean="0"/>
              <a:t>2019-02-11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D4A4-3148-4ED2-8CB0-B2261F3BE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11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3153-2E3B-4AA4-966E-7C1DED5EAEF3}" type="datetimeFigureOut">
              <a:rPr lang="sv-SE" smtClean="0"/>
              <a:t>2019-02-11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D4A4-3148-4ED2-8CB0-B2261F3BE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102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3153-2E3B-4AA4-966E-7C1DED5EAEF3}" type="datetimeFigureOut">
              <a:rPr lang="sv-SE" smtClean="0"/>
              <a:t>2019-02-11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D4A4-3148-4ED2-8CB0-B2261F3BE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703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3153-2E3B-4AA4-966E-7C1DED5EAEF3}" type="datetimeFigureOut">
              <a:rPr lang="sv-SE" smtClean="0"/>
              <a:t>2019-02-11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D4A4-3148-4ED2-8CB0-B2261F3BE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94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3153-2E3B-4AA4-966E-7C1DED5EAEF3}" type="datetimeFigureOut">
              <a:rPr lang="sv-SE" smtClean="0"/>
              <a:t>2019-02-11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D4A4-3148-4ED2-8CB0-B2261F3BE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27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3153-2E3B-4AA4-966E-7C1DED5EAEF3}" type="datetimeFigureOut">
              <a:rPr lang="sv-SE" smtClean="0"/>
              <a:t>2019-02-11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D4A4-3148-4ED2-8CB0-B2261F3BE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0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3153-2E3B-4AA4-966E-7C1DED5EAEF3}" type="datetimeFigureOut">
              <a:rPr lang="sv-SE" smtClean="0"/>
              <a:t>2019-02-11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D4A4-3148-4ED2-8CB0-B2261F3BE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476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3153-2E3B-4AA4-966E-7C1DED5EAEF3}" type="datetimeFigureOut">
              <a:rPr lang="sv-SE" smtClean="0"/>
              <a:t>2019-02-11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D4A4-3148-4ED2-8CB0-B2261F3BE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009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3153-2E3B-4AA4-966E-7C1DED5EAEF3}" type="datetimeFigureOut">
              <a:rPr lang="sv-SE" smtClean="0"/>
              <a:t>2019-02-11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D4A4-3148-4ED2-8CB0-B2261F3BE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797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3153-2E3B-4AA4-966E-7C1DED5EAEF3}" type="datetimeFigureOut">
              <a:rPr lang="sv-SE" smtClean="0"/>
              <a:t>2019-02-11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D4A4-3148-4ED2-8CB0-B2261F3BE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648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C3153-2E3B-4AA4-966E-7C1DED5EAEF3}" type="datetimeFigureOut">
              <a:rPr lang="sv-SE" smtClean="0"/>
              <a:t>2019-02-11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9D4A4-3148-4ED2-8CB0-B2261F3BEE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68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A84B513-E246-4183-8E4E-769DF158F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293" y="1939297"/>
            <a:ext cx="4209413" cy="2160800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9939A66B-7165-4182-A2DE-12E7BD501066}"/>
              </a:ext>
            </a:extLst>
          </p:cNvPr>
          <p:cNvSpPr txBox="1"/>
          <p:nvPr/>
        </p:nvSpPr>
        <p:spPr>
          <a:xfrm>
            <a:off x="2403566" y="4415246"/>
            <a:ext cx="1462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1. 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Sköldkörtel</a:t>
            </a:r>
          </a:p>
        </p:txBody>
      </p:sp>
    </p:spTree>
    <p:extLst>
      <p:ext uri="{BB962C8B-B14F-4D97-AF65-F5344CB8AC3E}">
        <p14:creationId xmlns:p14="http://schemas.microsoft.com/office/powerpoint/2010/main" val="37291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34B3002D-8D06-4C56-9703-42F7C2DF6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211" y="1201623"/>
            <a:ext cx="5572227" cy="3688400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5ABB8D74-ACC7-4E21-8C81-C81F305A391C}"/>
              </a:ext>
            </a:extLst>
          </p:cNvPr>
          <p:cNvSpPr txBox="1"/>
          <p:nvPr/>
        </p:nvSpPr>
        <p:spPr>
          <a:xfrm>
            <a:off x="1737360" y="5050972"/>
            <a:ext cx="5669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 2. </a:t>
            </a:r>
            <a:r>
              <a:rPr lang="sv-SE" altLang="sv-SE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 sammanlagda </a:t>
            </a:r>
            <a:r>
              <a:rPr lang="sv-SE" altLang="sv-SE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incidensen</a:t>
            </a:r>
            <a:r>
              <a:rPr lang="sv-SE" altLang="sv-SE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av alla former (röd, heldragen linje) och av den vanligaste, papillära formen (gul punktlinje) av sköldkörtel-cancer, samt </a:t>
            </a:r>
            <a:r>
              <a:rPr lang="sv-SE" altLang="sv-SE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mortalitet</a:t>
            </a:r>
            <a:r>
              <a:rPr lang="sv-SE" altLang="sv-SE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sköldkörtelcancer (grön, streckad linje) i Sydkorea mellan 1993 – 2011. Modifierad efter </a:t>
            </a:r>
            <a:r>
              <a:rPr lang="sv-SE" altLang="sv-SE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Ahn</a:t>
            </a:r>
            <a:r>
              <a:rPr lang="sv-SE" altLang="sv-SE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 2014.</a:t>
            </a:r>
            <a:r>
              <a:rPr lang="sv-SE" altLang="sv-SE" sz="1200" u="sng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v-SE" altLang="sv-SE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39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A273EF3D-31BE-4FC9-BC21-09C11AB76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787" y="1440680"/>
            <a:ext cx="5974598" cy="3523793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A24CD6A1-5456-4BEF-8C38-691717678B6B}"/>
              </a:ext>
            </a:extLst>
          </p:cNvPr>
          <p:cNvSpPr txBox="1"/>
          <p:nvPr/>
        </p:nvSpPr>
        <p:spPr>
          <a:xfrm>
            <a:off x="1671787" y="5329646"/>
            <a:ext cx="5808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Figur 3.</a:t>
            </a:r>
            <a:r>
              <a:rPr lang="sv-SE" sz="1200">
                <a:latin typeface="Times New Roman" panose="02020603050405020304" pitchFamily="18" charset="0"/>
                <a:cs typeface="Times New Roman" panose="02020603050405020304" pitchFamily="18" charset="0"/>
              </a:rPr>
              <a:t> Grafen visar hur olika typer av tumörer tillväxer med tiden. Modifierad efter Welch och Black 2010</a:t>
            </a:r>
            <a:endParaRPr lang="sv-S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701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78</Words>
  <Application>Microsoft Office PowerPoint</Application>
  <PresentationFormat>Bildspel på skärmen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Office-tema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Leena Arvanitis</dc:creator>
  <cp:lastModifiedBy>Sven</cp:lastModifiedBy>
  <cp:revision>2</cp:revision>
  <dcterms:created xsi:type="dcterms:W3CDTF">2018-12-21T10:43:53Z</dcterms:created>
  <dcterms:modified xsi:type="dcterms:W3CDTF">2019-02-11T20:35:37Z</dcterms:modified>
</cp:coreProperties>
</file>